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E9C668-7DD7-4B7C-A536-0D85E2317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A29FF02-6351-45D2-9A42-234D23E4B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01B9B0-0DFA-40C5-BBD9-341E0056F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012BEF-F05B-4F0B-B41E-FD549DBF4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3588A1-436D-4CC7-ACBC-4FDCA2675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666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352076-FE83-40CD-8BF4-FDCEBD474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9F4FFC-EECB-4A7C-9363-EE8D98BC38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147270-65FA-4DC2-B86F-B98C6F8BE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BFAE84-5AC1-452A-8993-01DB67AA6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D24F33-C525-46C9-89B8-C4838B838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1965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77E3282-707B-4BEE-B3A6-DE9EE4492C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7F31B0-408B-4317-99A4-259E500BF9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FEE0FA-D024-447A-9D19-D7BF3ADB0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E6CD48-CF7A-46A9-92C3-6470DCFD1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0A3839-7A5B-4AEA-ABAC-A632289C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44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8CFEA0-D76B-4BD3-8690-222D54B4C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A10734-D537-479A-A4A2-B9E7ED886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4900B8-DDBD-41B9-BE61-65096E043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0D78C5-0765-4063-BC8D-688D173FF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EA235B-F12E-4206-8869-FD982A45D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141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7A4E24-F42F-4D64-8886-00937CED7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E85BA5-D186-4660-8078-501E8DAB5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672A0B-1A59-4C14-9116-3BE704CF2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BFA2D6-F17F-4278-A3D8-D553D631C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98B3FF-5E66-4950-B4C8-1CD020843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805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5CBBD-B4D5-40C8-A73C-4F17058D7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CEE8AB-865C-449B-B3FE-B774F0EE7F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7E7FDC-C6C2-4658-963B-8B4B80A6D5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0118A6-ACED-4055-BC2B-66EFC93C1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69451A-3843-477A-BD15-2289D7706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EEBB0E-A40E-4BF9-93ED-EFF297A61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5368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E8FAC-90E6-4A6F-96BC-F6B694DE6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484A30-9351-49E6-A5DF-FFAF01884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75401C-0C57-4362-A4F4-8920894B8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853465D-DC84-4FEA-9E06-A2B76D5FE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832B782-CBE8-431C-B754-B2646907F8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430EB96-9D51-4148-869D-DB56C9F8F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D7B522-5C6C-4E4C-9BDC-8BC57C34B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B6DF3E-E203-463D-B6C2-D44D69535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759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29ADAC-F80E-4A86-AC97-CF1052FBA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A7D3F9-9F1C-4968-A2D8-9BBC37782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30969F1-EAD3-463D-919F-E89451BC4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B76CFC2-9762-466C-A801-5CBACFA5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361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EC5998E-2D01-4480-8342-393AA9D95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A56C9FC-8B7D-4239-BBA4-0BD78ED09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8A22CB-6812-4C78-8631-96C166C43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1702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89DEF6-F28B-4AC2-A3AD-CFF59CF26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DF25AD-4860-4892-AC7F-FABBD6E25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3B9C40-478A-4409-A5BF-506CDB206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892543-8DD0-4F11-99A6-B8D849573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4F6884-2BBE-499F-953D-99BA2BA04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5631A0-2A86-45B0-A538-4C040B7EA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291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A3A8B7-F5BB-4E8E-9A9B-B07933A67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8AE6B62-A7F6-4FBD-BD75-557776B54F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481BE0-2FA2-4307-978F-997BF43BD3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835312-C43C-474C-867E-6530459C1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E164F4-F79A-49E8-BDC4-0FD3A7C72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BB1999-D8C3-431B-9837-15D8F14D6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172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0B90429-14AD-495F-8B9D-6DE87CF68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B567B0-DF74-4AC0-9CC5-A4314D89F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A46CD2-8A30-4CE2-9DC0-1A04E94A15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3435C7-3B0F-4A98-AC00-828A33911628}" type="datetimeFigureOut">
              <a:rPr lang="ko-KR" altLang="en-US" smtClean="0"/>
              <a:t>2021-01-18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A882D3-3945-44AA-BA2B-CB0A99AC59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23644A-F8B2-480E-8536-6F1C132E8F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8ABFC-08F3-4B2F-BD10-7F0A2CAA53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293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따라다니기-키퍼포함">
            <a:hlinkClick r:id="" action="ppaction://media"/>
            <a:extLst>
              <a:ext uri="{FF2B5EF4-FFF2-40B4-BE49-F238E27FC236}">
                <a16:creationId xmlns:a16="http://schemas.microsoft.com/office/drawing/2014/main" id="{D275C2EF-FCF1-4031-985F-CD43827ED1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9729" y="940778"/>
            <a:ext cx="8592541" cy="48073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230235-6634-4C81-ACFB-D4963CA9FE71}"/>
              </a:ext>
            </a:extLst>
          </p:cNvPr>
          <p:cNvSpPr txBox="1"/>
          <p:nvPr/>
        </p:nvSpPr>
        <p:spPr>
          <a:xfrm>
            <a:off x="323127" y="328473"/>
            <a:ext cx="6186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1. </a:t>
            </a:r>
            <a:r>
              <a:rPr lang="ko-KR" altLang="en-US" sz="2400" b="1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우리팀</a:t>
            </a:r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(Blue)</a:t>
            </a:r>
            <a:r>
              <a:rPr lang="ko-KR" altLang="en-US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이 상대팀</a:t>
            </a:r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(Red)</a:t>
            </a:r>
            <a:r>
              <a:rPr lang="ko-KR" altLang="en-US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을 따라다니기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F1A149-085E-4FA6-8EE9-6095A96088BB}"/>
              </a:ext>
            </a:extLst>
          </p:cNvPr>
          <p:cNvSpPr txBox="1"/>
          <p:nvPr/>
        </p:nvSpPr>
        <p:spPr>
          <a:xfrm>
            <a:off x="849297" y="5898808"/>
            <a:ext cx="10493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골키퍼가 </a:t>
            </a:r>
            <a:r>
              <a:rPr lang="ko-KR" altLang="en-US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패널티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구역을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3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초 이상 벗어나면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default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position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으로 돌아간다는 규칙때문에 상대팀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(Red) </a:t>
            </a:r>
            <a:r>
              <a:rPr lang="ko-KR" altLang="en-US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골키퍼에게로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가지 못하고 계속 되돌아옴</a:t>
            </a:r>
          </a:p>
        </p:txBody>
      </p:sp>
    </p:spTree>
    <p:extLst>
      <p:ext uri="{BB962C8B-B14F-4D97-AF65-F5344CB8AC3E}">
        <p14:creationId xmlns:p14="http://schemas.microsoft.com/office/powerpoint/2010/main" val="106270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6230235-6634-4C81-ACFB-D4963CA9FE71}"/>
              </a:ext>
            </a:extLst>
          </p:cNvPr>
          <p:cNvSpPr txBox="1"/>
          <p:nvPr/>
        </p:nvSpPr>
        <p:spPr>
          <a:xfrm>
            <a:off x="323127" y="328473"/>
            <a:ext cx="80329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2. </a:t>
            </a:r>
            <a:r>
              <a:rPr lang="ko-KR" altLang="en-US" sz="2400" b="1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우리팀</a:t>
            </a:r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(Blue)</a:t>
            </a:r>
            <a:r>
              <a:rPr lang="ko-KR" altLang="en-US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이 상대팀</a:t>
            </a:r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(Red)</a:t>
            </a:r>
            <a:r>
              <a:rPr lang="ko-KR" altLang="en-US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을 따라다니기 </a:t>
            </a:r>
            <a:r>
              <a:rPr lang="en-US" altLang="ko-KR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- </a:t>
            </a:r>
            <a:r>
              <a:rPr lang="ko-KR" altLang="en-US" sz="2400" b="1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골키퍼제외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F1A149-085E-4FA6-8EE9-6095A96088BB}"/>
              </a:ext>
            </a:extLst>
          </p:cNvPr>
          <p:cNvSpPr txBox="1"/>
          <p:nvPr/>
        </p:nvSpPr>
        <p:spPr>
          <a:xfrm>
            <a:off x="717611" y="5939670"/>
            <a:ext cx="10756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골키퍼는 </a:t>
            </a:r>
            <a:r>
              <a:rPr lang="en-US" altLang="ko-KR" dirty="0" err="1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rulebasedA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의 규칙을 따르도록 하고 수비수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1, 2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와 공격수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1, 2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만 상대팀</a:t>
            </a:r>
            <a:r>
              <a:rPr lang="en-US" altLang="ko-KR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(Red)</a:t>
            </a:r>
            <a:r>
              <a:rPr lang="ko-KR" altLang="en-US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을 따라다니도록 함</a:t>
            </a:r>
          </a:p>
        </p:txBody>
      </p:sp>
      <p:pic>
        <p:nvPicPr>
          <p:cNvPr id="2" name="따라다니기-키퍼제외">
            <a:hlinkClick r:id="" action="ppaction://media"/>
            <a:extLst>
              <a:ext uri="{FF2B5EF4-FFF2-40B4-BE49-F238E27FC236}">
                <a16:creationId xmlns:a16="http://schemas.microsoft.com/office/drawing/2014/main" id="{3AA4C4DF-A3FB-4428-B2FA-356B82CA99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4024" y="949785"/>
            <a:ext cx="8623952" cy="482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47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72</Words>
  <Application>Microsoft Office PowerPoint</Application>
  <PresentationFormat>와이드스크린</PresentationFormat>
  <Paragraphs>4</Paragraphs>
  <Slides>2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맑은 고딕</vt:lpstr>
      <vt:lpstr>함초롬바탕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4</cp:revision>
  <dcterms:created xsi:type="dcterms:W3CDTF">2021-01-18T07:59:43Z</dcterms:created>
  <dcterms:modified xsi:type="dcterms:W3CDTF">2021-01-18T08:55:46Z</dcterms:modified>
</cp:coreProperties>
</file>

<file path=docProps/thumbnail.jpeg>
</file>